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12BF4-6CD4-47EE-8321-EEC1F219E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FBB7A8-386D-4381-8A85-FBEC426E7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FF8D93-5C94-48E4-ACA5-04EBACEA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B9C-5638-4587-9A76-F551D1365A24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3F4FA-7400-42EA-A08C-BFF24F82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26D19-D86F-4426-8A66-809CD459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513-D059-4FC9-B681-7E67E95C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7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7E5A6-3446-44AA-84D5-3D0944C5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BE433C-7026-467D-B927-914284C4C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3A1EE6-C77B-4801-990F-5E211EB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B9C-5638-4587-9A76-F551D1365A24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4E406-A9AD-44F1-A735-B436E472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A6949-7F09-4318-A1A6-04F42DAD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513-D059-4FC9-B681-7E67E95C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0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41913A-C604-4864-B5C8-5CAE970FC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0ECD40-C10A-402C-85D4-4A965F451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79C8C-41C3-4B02-B810-2D855137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B9C-5638-4587-9A76-F551D1365A24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D6ABA-8655-4F54-9531-53934F57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9E7A-226B-474E-99F4-3B022CC09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513-D059-4FC9-B681-7E67E95C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4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22208-6975-4419-9DD8-8E4E8B55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9B613-512D-440F-8752-A1AFE2238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C0733-F506-4E56-B9CC-4D2E1493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B9C-5638-4587-9A76-F551D1365A24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68340F-F1D9-4560-849A-94393E27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5C6626-C12D-43BB-9693-3B33E224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513-D059-4FC9-B681-7E67E95C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5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5E7CC-59D0-445C-B515-A62666A1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510564-3982-449D-B568-1660C0E49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16724-9044-4154-9474-E4C06DDC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B9C-5638-4587-9A76-F551D1365A24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35A81-FE95-46A1-AF1A-A46B40FD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C4E91-2A99-4E7F-B861-6E86ECB3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513-D059-4FC9-B681-7E67E95C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AB21-52A0-4955-8675-7BFD12A5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AB64E0-48AA-4D64-8F71-D1D7237C9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87EE38-B560-489B-A7CF-26814730A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26EF22-F97E-4C8F-BDE6-7B53DF84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B9C-5638-4587-9A76-F551D1365A24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6DA41B-4971-45FC-B77A-9D3292DC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51F7D-F929-4E69-9418-51F1E5FA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513-D059-4FC9-B681-7E67E95C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3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06B6-0863-460B-9543-39944FC9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CF6896-A4CD-409D-AF2C-6C31EE829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8E557D-F416-42D0-B3CC-0DC27DD7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AC59D4-D8AD-4B1C-808D-A3CA4E8AB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958760-4ED7-44D4-B3F6-36866970A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EE15DD-6A6B-4000-8B87-CFADCF9D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B9C-5638-4587-9A76-F551D1365A24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1965D4-F47D-40CE-944C-B0B78B77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D893D6-F8EA-4BE0-931E-B9E88B18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513-D059-4FC9-B681-7E67E95C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9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56EC7-CF92-4864-A20D-506B8E10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6D6DE3-8CA0-41AF-B321-1A7E9B88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B9C-5638-4587-9A76-F551D1365A24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0124C4-1207-4022-B3E9-3C4BE023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32D485-0C28-4D28-BF27-07D9C33F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513-D059-4FC9-B681-7E67E95C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0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7CBB80-0906-4C5F-8053-B6FD90FF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B9C-5638-4587-9A76-F551D1365A24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4BCDEE-8647-4B8C-8CE2-B7B5ED422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AE7DCD-3522-47D8-935B-F1AF0443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513-D059-4FC9-B681-7E67E95C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7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EBE5E-27EC-4D3E-AB11-D21B8E2E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0DF96F-1853-4482-B00E-3AA09A212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F99D1E-C4DE-4A14-8D2F-B6A3AD24A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CD862B-D7F8-4495-A8D7-370F98D0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B9C-5638-4587-9A76-F551D1365A24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9AF447-9060-4BD6-BD3F-6F673614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1234DC-55BB-43C2-B4A8-ABD3F208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513-D059-4FC9-B681-7E67E95C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6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B93B9-21FC-4AA3-950F-F0478D7C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88F9F5-731B-40EC-AFB1-D2A1C05EA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DCD640-4113-4A31-A8F6-0D003B6A9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8C6841-2E8E-4BE9-834D-2CCE2C5A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CB9C-5638-4587-9A76-F551D1365A24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A21F89-AEBE-4F02-B92B-7F8FA0EB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2FAF4-8DAE-45A1-A34A-7A31EB89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513-D059-4FC9-B681-7E67E95C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6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0DD9D-88F0-40BB-9D31-408F7475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422D14-23BE-4316-AD5A-DB56D8603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31A909-1390-4AFE-8163-52DE6AFFA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9CB9C-5638-4587-9A76-F551D1365A24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AD100-065E-4AC5-91D6-F3829AD1A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B8AF3-EAEC-46C5-87D8-7CBC715B3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2513-D059-4FC9-B681-7E67E95C1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0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1E7507-BDAD-4EBF-BAA6-FEF1920D4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9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82C805-E025-40F4-8785-548EE0F7F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8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08733A-8245-4B89-B852-4C3DB9045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4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C426EE-4B22-4341-82DF-22ADD61BD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6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DC78A6-3658-44E5-9578-889B3B2CD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2D7308-7AE3-46B8-BE37-8112AA847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9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ED4A41-02AC-4D07-B264-EA080EEB8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8D8C06-904C-491E-9324-0A8D71F6F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95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F7727E-3011-4A7D-8A9C-9F123A3D2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19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613DAF-B708-4A1B-B260-7F443C1E0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34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A1EFDF-E85B-494C-A9BA-48CCBFC30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3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F2B79E-144E-4580-AFAA-00F6DD1E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12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409426-3BF6-40A3-BA15-015D7909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19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C3BA1-CC6C-4CDD-B335-36996F07D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35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7E0F57-40C0-4EC8-B9A4-0F638BA71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25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2656D2-295D-410A-982D-A2A66C312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33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68B290-E965-4C15-8597-65E0C39E4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25B0EC-ECA3-4AFF-A2EB-0130E0BAC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92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0424DD-E3E3-43B7-84D7-9936B9572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74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677720-E1F2-4964-8363-966E44773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65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4A3A6F-3DF5-41AA-9315-E2884BCB4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71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A95948-7E33-416F-8E87-334CB668D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0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5C49C4-9C35-40E2-BEC5-AD6C8970C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6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8A01C6-D765-4985-BB77-BD8D64463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8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A8B2E9-11F7-497C-8F2F-D500A4D9F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96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7A6E2-BC46-47B6-9063-95B0A107A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49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7166FD-D7D9-40E6-8126-3A9455F8C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64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F46547-54CE-4420-B8E1-233F957B2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47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B388EB-211D-4CC2-B892-6BEC9FB42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5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F938E5-CC3C-4788-9184-C3FE1779D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5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E6389A-28DB-4DB1-87D9-ECA7173B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5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CF7116-988E-4FD0-9660-EA0BCB8B2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7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250591-2728-401D-9AAC-1587BF94A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9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FCEAF-3511-48EF-AC49-6A6C603FA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9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6C3E1-3990-40FB-9C26-6760D6E91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80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... ...</dc:creator>
  <cp:lastModifiedBy>... ...</cp:lastModifiedBy>
  <cp:revision>1</cp:revision>
  <dcterms:created xsi:type="dcterms:W3CDTF">2024-01-26T04:01:59Z</dcterms:created>
  <dcterms:modified xsi:type="dcterms:W3CDTF">2024-01-26T04:04:35Z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2692052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